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4F7C2C-69ED-4EFF-88F8-F8C6B6247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EF42004-FE6E-4A09-861B-8DA55181E9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5255F51-4351-4980-B8AD-603AE6069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6D81D66-193C-425E-A009-7CD548992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9F7702E-0595-45A0-8C9E-73D4F0B8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4015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3FFA19-F963-4536-9854-164F1EF44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7AC521-6E0A-474E-95D5-EB632E190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DF6EB3-9051-4549-9C9D-B10F15647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E7911F-333D-448E-8408-0283B186E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D4B2E31-774E-437C-98FB-188FCE7C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8876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3F640F-8D48-4CEC-944C-25EC9ED6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B6E12C4-2446-45B1-A01F-0819C90AF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7DAF03F-6785-4742-B852-2FA749409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1D6806E-17DB-4BE3-B21F-8BE290DA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714307-EAE5-497E-AFD9-33AE9073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8761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A03060-0F91-430D-80A1-F03B6CCC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B4D810-56A4-4FF9-B29B-BDBCCFC82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B0A1FF5-ECC0-45AE-9F34-7D1C73352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311C73B-7129-4241-BD2F-B9F7ABA19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1708602-9D23-4CD6-A684-9CE789204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8CE5012-2DC5-43BB-811E-C549506FB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513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546E89-6F19-45CB-857B-CCB040EB0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D5DDA55-A909-4B47-9E7C-825BB9B5B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5BF9354-B554-4CFD-A017-FDBC8DE27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35EA503-8CB9-439B-89CA-C43B9E4479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70965B2-9C64-492B-A794-66B86E499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16AFA85-B268-465F-96E9-43137212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7D66599-94B7-4B27-8615-A1B4B16D7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43910E9-6534-4731-9D6F-64F98D545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1864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904ABE-F1BD-454A-9C15-ADE2CB23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951BD72-A006-42B3-B431-44A9F76E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4E4693F-7E45-4DC7-B5E9-C289D6602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CD1D770-3A32-4DB3-883C-1D6849E6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773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8239804-A6C5-4E70-98CB-A286138C8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74279FE-229F-48F3-996E-497A4740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0A7D718-1AE7-4E16-BA5D-F5E5E74B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34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4B7EE3-8715-47DB-A8C5-8F0AB392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8139C8-7CDB-4479-B8E5-257257599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7BED7C2-328B-4EA3-A9C2-580F89413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F68C136-0B2B-4A75-BBBE-61864DBA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A2AB4D-3133-4A5B-9E08-B4FF72508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92EBB8A-2D47-42C5-9B1A-FC8A8350B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0269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16BB26-5342-4D29-8459-099887C03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D1C2393-9489-4F9C-B540-CCEF55F512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547F695-BFCA-4071-BBA8-B2C16015B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1089DA5-2FBA-42DE-B561-2445B76B8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53D7FBE-C58D-4BA4-A393-F3FCF6BF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F8CF3F6-F652-4822-A563-374168A8E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6050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1C40C6-30AA-4B13-8E8B-9F5850F50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6EA44F0-DE8F-46BB-9349-6D868B202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271801-7016-4F7B-AF5C-62E5D2163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1356E1-45CA-4E77-BE40-7677C54F7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A38C1-9558-48B3-8819-6389115E1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3843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62A624D-B930-42E2-8369-75320F22CA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D472517-101F-4150-B87C-94DDF0B7C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F1002F9-E91C-45A0-956B-48A70195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88B266-9E02-43B7-91C9-317BC17A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E272F6D-5242-4AA8-AD58-60189CAB4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677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7146677-4421-4B77-BC11-D9C2694C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FBC1DCA-F9D4-44F0-8174-68AEDCD88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E44CE3-A6E6-444C-8812-5F934C4ADA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DFC72-B090-4492-8D8B-8CE0B68CFFAB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0BCABB-CD06-4977-A7AF-AB063DD39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14E48E0-49F3-4D1C-A98A-B71930ED2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01190-BE70-4308-923D-EA4104619B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53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C3E5B14D-D804-4425-961B-490E1231B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117" y="1091648"/>
            <a:ext cx="5045765" cy="504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911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Ekran Gösterisi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temel</dc:creator>
  <cp:lastModifiedBy>temel</cp:lastModifiedBy>
  <cp:revision>1</cp:revision>
  <dcterms:created xsi:type="dcterms:W3CDTF">2022-03-28T09:45:04Z</dcterms:created>
  <dcterms:modified xsi:type="dcterms:W3CDTF">2022-03-28T09:45:11Z</dcterms:modified>
</cp:coreProperties>
</file>